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1"/>
  </p:notesMasterIdLst>
  <p:sldIdLst>
    <p:sldId id="327" r:id="rId5"/>
    <p:sldId id="305" r:id="rId6"/>
    <p:sldId id="308" r:id="rId7"/>
    <p:sldId id="309" r:id="rId8"/>
    <p:sldId id="306" r:id="rId9"/>
    <p:sldId id="378" r:id="rId10"/>
    <p:sldId id="307" r:id="rId11"/>
    <p:sldId id="351" r:id="rId12"/>
    <p:sldId id="379" r:id="rId13"/>
    <p:sldId id="310" r:id="rId14"/>
    <p:sldId id="381" r:id="rId15"/>
    <p:sldId id="311" r:id="rId16"/>
    <p:sldId id="382" r:id="rId17"/>
    <p:sldId id="330" r:id="rId18"/>
    <p:sldId id="312" r:id="rId19"/>
    <p:sldId id="368" r:id="rId20"/>
  </p:sldIdLst>
  <p:sldSz cx="13004800" cy="97536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Helvetica Neue" panose="020B0604020202020204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A18539-13E0-40BB-BA4A-4D3F20F29FCB}" v="181" dt="2021-07-12T22:24:24.327"/>
    <p1510:client id="{A3CFF945-7239-4DE0-A973-E603E636A003}" v="1" dt="2021-07-13T20:25:36.9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11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Graening" userId="c6019d98b9ab27ae" providerId="LiveId" clId="{72A18539-13E0-40BB-BA4A-4D3F20F29FCB}"/>
    <pc:docChg chg="undo custSel addSld delSld modSld sldOrd">
      <pc:chgData name="Alexander Graening" userId="c6019d98b9ab27ae" providerId="LiveId" clId="{72A18539-13E0-40BB-BA4A-4D3F20F29FCB}" dt="2021-07-12T22:24:24.327" v="1504"/>
      <pc:docMkLst>
        <pc:docMk/>
      </pc:docMkLst>
      <pc:sldChg chg="modSp mod">
        <pc:chgData name="Alexander Graening" userId="c6019d98b9ab27ae" providerId="LiveId" clId="{72A18539-13E0-40BB-BA4A-4D3F20F29FCB}" dt="2021-07-12T20:53:33.356" v="52" actId="1035"/>
        <pc:sldMkLst>
          <pc:docMk/>
          <pc:sldMk cId="0" sldId="257"/>
        </pc:sldMkLst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22.554" v="9" actId="14100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9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60" creationId="{00000000-0000-0000-0000-000000000000}"/>
          </ac:spMkLst>
        </pc:sp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2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3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8" creationId="{00000000-0000-0000-0000-000000000000}"/>
          </ac:graphicFrameMkLst>
        </pc:graphicFrame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2" creationId="{00000000-0000-0000-0000-000000000000}"/>
          </ac:cxnSpMkLst>
        </pc:cxnChg>
      </pc:sldChg>
      <pc:sldChg chg="modSp mod">
        <pc:chgData name="Alexander Graening" userId="c6019d98b9ab27ae" providerId="LiveId" clId="{72A18539-13E0-40BB-BA4A-4D3F20F29FCB}" dt="2021-07-12T20:57:15.143" v="104" actId="14100"/>
        <pc:sldMkLst>
          <pc:docMk/>
          <pc:sldMk cId="0" sldId="260"/>
        </pc:sldMkLst>
        <pc:spChg chg="mod">
          <ac:chgData name="Alexander Graening" userId="c6019d98b9ab27ae" providerId="LiveId" clId="{72A18539-13E0-40BB-BA4A-4D3F20F29FCB}" dt="2021-07-12T20:57:15.143" v="104" actId="14100"/>
          <ac:spMkLst>
            <pc:docMk/>
            <pc:sldMk cId="0" sldId="260"/>
            <ac:spMk id="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7:00.354" v="87" actId="14100"/>
          <ac:spMkLst>
            <pc:docMk/>
            <pc:sldMk cId="0" sldId="260"/>
            <ac:spMk id="157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1:46:48.595" v="1001" actId="14100"/>
        <pc:sldMkLst>
          <pc:docMk/>
          <pc:sldMk cId="0" sldId="262"/>
        </pc:sldMkLst>
        <pc:spChg chg="mod">
          <ac:chgData name="Alexander Graening" userId="c6019d98b9ab27ae" providerId="LiveId" clId="{72A18539-13E0-40BB-BA4A-4D3F20F29FCB}" dt="2021-07-12T21:46:48.595" v="1001" actId="14100"/>
          <ac:spMkLst>
            <pc:docMk/>
            <pc:sldMk cId="0" sldId="262"/>
            <ac:spMk id="50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41:01.546" v="985" actId="1036"/>
          <ac:spMkLst>
            <pc:docMk/>
            <pc:sldMk cId="0" sldId="262"/>
            <ac:spMk id="504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41:01.546" v="985" actId="1036"/>
          <ac:picMkLst>
            <pc:docMk/>
            <pc:sldMk cId="0" sldId="262"/>
            <ac:picMk id="505" creationId="{00000000-0000-0000-0000-000000000000}"/>
          </ac:picMkLst>
        </pc:picChg>
      </pc:sldChg>
      <pc:sldChg chg="modSp mod">
        <pc:chgData name="Alexander Graening" userId="c6019d98b9ab27ae" providerId="LiveId" clId="{72A18539-13E0-40BB-BA4A-4D3F20F29FCB}" dt="2021-07-12T20:53:56.365" v="54"/>
        <pc:sldMkLst>
          <pc:docMk/>
          <pc:sldMk cId="0" sldId="327"/>
        </pc:sldMkLst>
        <pc:spChg chg="mod">
          <ac:chgData name="Alexander Graening" userId="c6019d98b9ab27ae" providerId="LiveId" clId="{72A18539-13E0-40BB-BA4A-4D3F20F29FCB}" dt="2021-07-12T20:53:56.365" v="54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0:59:36.391" v="108" actId="47"/>
        <pc:sldMkLst>
          <pc:docMk/>
          <pc:sldMk cId="0" sldId="344"/>
        </pc:sldMkLst>
      </pc:sldChg>
      <pc:sldChg chg="modSp mod">
        <pc:chgData name="Alexander Graening" userId="c6019d98b9ab27ae" providerId="LiveId" clId="{72A18539-13E0-40BB-BA4A-4D3F20F29FCB}" dt="2021-07-12T20:54:50.045" v="56"/>
        <pc:sldMkLst>
          <pc:docMk/>
          <pc:sldMk cId="0" sldId="347"/>
        </pc:sldMkLst>
        <pc:spChg chg="mod">
          <ac:chgData name="Alexander Graening" userId="c6019d98b9ab27ae" providerId="LiveId" clId="{72A18539-13E0-40BB-BA4A-4D3F20F29FCB}" dt="2021-07-12T20:54:50.045" v="56"/>
          <ac:spMkLst>
            <pc:docMk/>
            <pc:sldMk cId="0" sldId="347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04.828" v="58"/>
        <pc:sldMkLst>
          <pc:docMk/>
          <pc:sldMk cId="0" sldId="348"/>
        </pc:sldMkLst>
        <pc:spChg chg="mod">
          <ac:chgData name="Alexander Graening" userId="c6019d98b9ab27ae" providerId="LiveId" clId="{72A18539-13E0-40BB-BA4A-4D3F20F29FCB}" dt="2021-07-12T20:55:04.828" v="58"/>
          <ac:spMkLst>
            <pc:docMk/>
            <pc:sldMk cId="0" sldId="348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18.835" v="60"/>
        <pc:sldMkLst>
          <pc:docMk/>
          <pc:sldMk cId="0" sldId="349"/>
        </pc:sldMkLst>
        <pc:spChg chg="mod">
          <ac:chgData name="Alexander Graening" userId="c6019d98b9ab27ae" providerId="LiveId" clId="{72A18539-13E0-40BB-BA4A-4D3F20F29FCB}" dt="2021-07-12T20:55:18.835" v="60"/>
          <ac:spMkLst>
            <pc:docMk/>
            <pc:sldMk cId="0" sldId="349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46.021" v="64"/>
        <pc:sldMkLst>
          <pc:docMk/>
          <pc:sldMk cId="0" sldId="350"/>
        </pc:sldMkLst>
        <pc:spChg chg="mod">
          <ac:chgData name="Alexander Graening" userId="c6019d98b9ab27ae" providerId="LiveId" clId="{72A18539-13E0-40BB-BA4A-4D3F20F29FCB}" dt="2021-07-12T20:55:46.021" v="64"/>
          <ac:spMkLst>
            <pc:docMk/>
            <pc:sldMk cId="0" sldId="350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1:00:26.194" v="111" actId="47"/>
        <pc:sldMkLst>
          <pc:docMk/>
          <pc:sldMk cId="0" sldId="370"/>
        </pc:sldMkLst>
      </pc:sldChg>
      <pc:sldChg chg="del">
        <pc:chgData name="Alexander Graening" userId="c6019d98b9ab27ae" providerId="LiveId" clId="{72A18539-13E0-40BB-BA4A-4D3F20F29FCB}" dt="2021-07-12T21:00:28.302" v="112" actId="47"/>
        <pc:sldMkLst>
          <pc:docMk/>
          <pc:sldMk cId="0" sldId="371"/>
        </pc:sldMkLst>
      </pc:sldChg>
      <pc:sldChg chg="del">
        <pc:chgData name="Alexander Graening" userId="c6019d98b9ab27ae" providerId="LiveId" clId="{72A18539-13E0-40BB-BA4A-4D3F20F29FCB}" dt="2021-07-12T21:00:17.804" v="110" actId="47"/>
        <pc:sldMkLst>
          <pc:docMk/>
          <pc:sldMk cId="0" sldId="373"/>
        </pc:sldMkLst>
      </pc:sldChg>
      <pc:sldChg chg="del">
        <pc:chgData name="Alexander Graening" userId="c6019d98b9ab27ae" providerId="LiveId" clId="{72A18539-13E0-40BB-BA4A-4D3F20F29FCB}" dt="2021-07-12T21:00:45.262" v="114" actId="47"/>
        <pc:sldMkLst>
          <pc:docMk/>
          <pc:sldMk cId="0" sldId="37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002642187" sldId="383"/>
        </pc:sldMkLst>
      </pc:sldChg>
      <pc:sldChg chg="modSp add modAnim">
        <pc:chgData name="Alexander Graening" userId="c6019d98b9ab27ae" providerId="LiveId" clId="{72A18539-13E0-40BB-BA4A-4D3F20F29FCB}" dt="2021-07-12T22:16:06.801" v="1464" actId="20577"/>
        <pc:sldMkLst>
          <pc:docMk/>
          <pc:sldMk cId="3340423295" sldId="392"/>
        </pc:sldMkLst>
        <pc:spChg chg="mod">
          <ac:chgData name="Alexander Graening" userId="c6019d98b9ab27ae" providerId="LiveId" clId="{72A18539-13E0-40BB-BA4A-4D3F20F29FCB}" dt="2021-07-12T22:16:06.801" v="1464" actId="20577"/>
          <ac:spMkLst>
            <pc:docMk/>
            <pc:sldMk cId="3340423295" sldId="392"/>
            <ac:spMk id="3" creationId="{2FA3990B-534A-4F37-9BEF-76E12ECC8DA8}"/>
          </ac:spMkLst>
        </pc:spChg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67845" sldId="393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3491107" sldId="394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3912791701" sldId="39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530846952" sldId="396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879044622" sldId="397"/>
        </pc:sldMkLst>
      </pc:sldChg>
      <pc:sldChg chg="modSp add del mod modAnim">
        <pc:chgData name="Alexander Graening" userId="c6019d98b9ab27ae" providerId="LiveId" clId="{72A18539-13E0-40BB-BA4A-4D3F20F29FCB}" dt="2021-07-12T22:18:54.482" v="1478" actId="20577"/>
        <pc:sldMkLst>
          <pc:docMk/>
          <pc:sldMk cId="1748099692" sldId="398"/>
        </pc:sldMkLst>
        <pc:spChg chg="mod">
          <ac:chgData name="Alexander Graening" userId="c6019d98b9ab27ae" providerId="LiveId" clId="{72A18539-13E0-40BB-BA4A-4D3F20F29FCB}" dt="2021-07-12T22:18:54.482" v="1478" actId="20577"/>
          <ac:spMkLst>
            <pc:docMk/>
            <pc:sldMk cId="1748099692" sldId="398"/>
            <ac:spMk id="3" creationId="{1F0068E2-0F0B-462B-A44B-4292B3E8CCD8}"/>
          </ac:spMkLst>
        </pc:spChg>
        <pc:spChg chg="mod">
          <ac:chgData name="Alexander Graening" userId="c6019d98b9ab27ae" providerId="LiveId" clId="{72A18539-13E0-40BB-BA4A-4D3F20F29FCB}" dt="2021-07-12T22:18:41.411" v="1466" actId="1076"/>
          <ac:spMkLst>
            <pc:docMk/>
            <pc:sldMk cId="1748099692" sldId="398"/>
            <ac:spMk id="7" creationId="{64891B64-C9CE-4E15-A1C3-971ADBED0138}"/>
          </ac:spMkLst>
        </pc:spChg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3092902924" sldId="399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014905392" sldId="400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528622497" sldId="401"/>
        </pc:sldMkLst>
      </pc:sldChg>
      <pc:sldChg chg="addSp modSp add del mod modAnim">
        <pc:chgData name="Alexander Graening" userId="c6019d98b9ab27ae" providerId="LiveId" clId="{72A18539-13E0-40BB-BA4A-4D3F20F29FCB}" dt="2021-07-12T22:24:24.327" v="1504"/>
        <pc:sldMkLst>
          <pc:docMk/>
          <pc:sldMk cId="1750667364" sldId="402"/>
        </pc:sldMkLst>
        <pc:spChg chg="add mod">
          <ac:chgData name="Alexander Graening" userId="c6019d98b9ab27ae" providerId="LiveId" clId="{72A18539-13E0-40BB-BA4A-4D3F20F29FCB}" dt="2021-07-12T22:22:45.521" v="1491" actId="20577"/>
          <ac:spMkLst>
            <pc:docMk/>
            <pc:sldMk cId="1750667364" sldId="402"/>
            <ac:spMk id="4" creationId="{1D1BA480-1684-4EB1-9E2C-F7EFD0D93832}"/>
          </ac:spMkLst>
        </pc:spChg>
        <pc:spChg chg="add mod">
          <ac:chgData name="Alexander Graening" userId="c6019d98b9ab27ae" providerId="LiveId" clId="{72A18539-13E0-40BB-BA4A-4D3F20F29FCB}" dt="2021-07-12T22:23:31.592" v="1498" actId="1035"/>
          <ac:spMkLst>
            <pc:docMk/>
            <pc:sldMk cId="1750667364" sldId="402"/>
            <ac:spMk id="43" creationId="{425C9D09-57E8-482B-942A-057E08EE773C}"/>
          </ac:spMkLst>
        </pc:spChg>
        <pc:graphicFrameChg chg="modGraphic">
          <ac:chgData name="Alexander Graening" userId="c6019d98b9ab27ae" providerId="LiveId" clId="{72A18539-13E0-40BB-BA4A-4D3F20F29FCB}" dt="2021-07-12T22:22:15.959" v="1485" actId="20577"/>
          <ac:graphicFrameMkLst>
            <pc:docMk/>
            <pc:sldMk cId="1750667364" sldId="402"/>
            <ac:graphicFrameMk id="78" creationId="{90ABBF88-149B-4149-9F39-46B9505BD04C}"/>
          </ac:graphicFrameMkLst>
        </pc:graphicFrameChg>
      </pc:sldChg>
      <pc:sldChg chg="add del">
        <pc:chgData name="Alexander Graening" userId="c6019d98b9ab27ae" providerId="LiveId" clId="{72A18539-13E0-40BB-BA4A-4D3F20F29FCB}" dt="2021-07-12T21:51:45.363" v="1018" actId="47"/>
        <pc:sldMkLst>
          <pc:docMk/>
          <pc:sldMk cId="0" sldId="403"/>
        </pc:sldMkLst>
      </pc:sldChg>
      <pc:sldChg chg="add del">
        <pc:chgData name="Alexander Graening" userId="c6019d98b9ab27ae" providerId="LiveId" clId="{72A18539-13E0-40BB-BA4A-4D3F20F29FCB}" dt="2021-07-12T21:36:38.871" v="955" actId="47"/>
        <pc:sldMkLst>
          <pc:docMk/>
          <pc:sldMk cId="3957437443" sldId="404"/>
        </pc:sldMkLst>
      </pc:sldChg>
      <pc:sldChg chg="add del">
        <pc:chgData name="Alexander Graening" userId="c6019d98b9ab27ae" providerId="LiveId" clId="{72A18539-13E0-40BB-BA4A-4D3F20F29FCB}" dt="2021-07-12T21:36:37.569" v="954" actId="47"/>
        <pc:sldMkLst>
          <pc:docMk/>
          <pc:sldMk cId="3474771434" sldId="405"/>
        </pc:sldMkLst>
      </pc:sldChg>
      <pc:sldChg chg="add del">
        <pc:chgData name="Alexander Graening" userId="c6019d98b9ab27ae" providerId="LiveId" clId="{72A18539-13E0-40BB-BA4A-4D3F20F29FCB}" dt="2021-07-12T21:36:34.695" v="953" actId="47"/>
        <pc:sldMkLst>
          <pc:docMk/>
          <pc:sldMk cId="2786695083" sldId="406"/>
        </pc:sldMkLst>
      </pc:sldChg>
      <pc:sldChg chg="addSp modSp add del mod ord modAnim">
        <pc:chgData name="Alexander Graening" userId="c6019d98b9ab27ae" providerId="LiveId" clId="{72A18539-13E0-40BB-BA4A-4D3F20F29FCB}" dt="2021-07-12T21:51:44.863" v="1017" actId="47"/>
        <pc:sldMkLst>
          <pc:docMk/>
          <pc:sldMk cId="0" sldId="407"/>
        </pc:sldMkLst>
        <pc:spChg chg="add mod">
          <ac:chgData name="Alexander Graening" userId="c6019d98b9ab27ae" providerId="LiveId" clId="{72A18539-13E0-40BB-BA4A-4D3F20F29FCB}" dt="2021-07-12T21:34:00.428" v="886" actId="1076"/>
          <ac:spMkLst>
            <pc:docMk/>
            <pc:sldMk cId="0" sldId="407"/>
            <ac:spMk id="12" creationId="{336C2DEC-7FB9-4AF1-BE31-1D4753E606F2}"/>
          </ac:spMkLst>
        </pc:spChg>
        <pc:spChg chg="mod">
          <ac:chgData name="Alexander Graening" userId="c6019d98b9ab27ae" providerId="LiveId" clId="{72A18539-13E0-40BB-BA4A-4D3F20F29FCB}" dt="2021-07-12T21:36:28.057" v="952" actId="14100"/>
          <ac:spMkLst>
            <pc:docMk/>
            <pc:sldMk cId="0" sldId="407"/>
            <ac:spMk id="157" creationId="{00000000-0000-0000-0000-000000000000}"/>
          </ac:spMkLst>
        </pc:spChg>
      </pc:sldChg>
      <pc:sldChg chg="modSp add del mod modAnim">
        <pc:chgData name="Alexander Graening" userId="c6019d98b9ab27ae" providerId="LiveId" clId="{72A18539-13E0-40BB-BA4A-4D3F20F29FCB}" dt="2021-07-12T21:51:44.357" v="1016" actId="47"/>
        <pc:sldMkLst>
          <pc:docMk/>
          <pc:sldMk cId="0" sldId="408"/>
        </pc:sldMkLst>
        <pc:spChg chg="mod">
          <ac:chgData name="Alexander Graening" userId="c6019d98b9ab27ae" providerId="LiveId" clId="{72A18539-13E0-40BB-BA4A-4D3F20F29FCB}" dt="2021-07-12T21:36:59.365" v="956" actId="14100"/>
          <ac:spMkLst>
            <pc:docMk/>
            <pc:sldMk cId="0" sldId="408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36:06.827" v="935" actId="14100"/>
          <ac:spMkLst>
            <pc:docMk/>
            <pc:sldMk cId="0" sldId="408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35:05.025" v="897" actId="1076"/>
          <ac:picMkLst>
            <pc:docMk/>
            <pc:sldMk cId="0" sldId="408"/>
            <ac:picMk id="3074" creationId="{00000000-0000-0000-0000-000000000000}"/>
          </ac:picMkLst>
        </pc:picChg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3188425487" sldId="409"/>
        </pc:sldMkLst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2412383135" sldId="410"/>
        </pc:sldMkLst>
      </pc:sldChg>
      <pc:sldChg chg="modSp add mod">
        <pc:chgData name="Alexander Graening" userId="c6019d98b9ab27ae" providerId="LiveId" clId="{72A18539-13E0-40BB-BA4A-4D3F20F29FCB}" dt="2021-07-12T21:15:27.677" v="611" actId="1036"/>
        <pc:sldMkLst>
          <pc:docMk/>
          <pc:sldMk cId="0" sldId="411"/>
        </pc:sldMkLst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0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1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14.506" v="582" actId="20577"/>
          <ac:spMkLst>
            <pc:docMk/>
            <pc:sldMk cId="0" sldId="411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15:27.677" v="611" actId="1036"/>
          <ac:picMkLst>
            <pc:docMk/>
            <pc:sldMk cId="0" sldId="411"/>
            <ac:picMk id="9220" creationId="{00000000-0000-0000-0000-000000000000}"/>
          </ac:picMkLst>
        </pc:pic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9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0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3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5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6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7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8" creationId="{00000000-0000-0000-0000-000000000000}"/>
          </ac:cxnSpMkLst>
        </pc:cxnChg>
      </pc:sldChg>
      <pc:sldChg chg="addSp delSp modSp add">
        <pc:chgData name="Alexander Graening" userId="c6019d98b9ab27ae" providerId="LiveId" clId="{72A18539-13E0-40BB-BA4A-4D3F20F29FCB}" dt="2021-07-12T21:07:32.006" v="214"/>
        <pc:sldMkLst>
          <pc:docMk/>
          <pc:sldMk cId="1480719012" sldId="412"/>
        </pc:sldMkLst>
        <pc:spChg chg="add del mod">
          <ac:chgData name="Alexander Graening" userId="c6019d98b9ab27ae" providerId="LiveId" clId="{72A18539-13E0-40BB-BA4A-4D3F20F29FCB}" dt="2021-07-12T21:07:32.006" v="214"/>
          <ac:spMkLst>
            <pc:docMk/>
            <pc:sldMk cId="1480719012" sldId="412"/>
            <ac:spMk id="20" creationId="{DCF34E9A-1CD5-42ED-8A52-18BEF2426421}"/>
          </ac:spMkLst>
        </pc:spChg>
      </pc:sldChg>
      <pc:sldChg chg="addSp delSp modSp add mod ord">
        <pc:chgData name="Alexander Graening" userId="c6019d98b9ab27ae" providerId="LiveId" clId="{72A18539-13E0-40BB-BA4A-4D3F20F29FCB}" dt="2021-07-12T22:05:18.887" v="1118" actId="478"/>
        <pc:sldMkLst>
          <pc:docMk/>
          <pc:sldMk cId="0" sldId="413"/>
        </pc:sldMkLst>
        <pc:spChg chg="del">
          <ac:chgData name="Alexander Graening" userId="c6019d98b9ab27ae" providerId="LiveId" clId="{72A18539-13E0-40BB-BA4A-4D3F20F29FCB}" dt="2021-07-12T21:07:22.309" v="212" actId="21"/>
          <ac:spMkLst>
            <pc:docMk/>
            <pc:sldMk cId="0" sldId="413"/>
            <ac:spMk id="14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06:50.499" v="211" actId="20577"/>
          <ac:spMkLst>
            <pc:docMk/>
            <pc:sldMk cId="0" sldId="413"/>
            <ac:spMk id="157" creationId="{00000000-0000-0000-0000-000000000000}"/>
          </ac:spMkLst>
        </pc:s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30" creationId="{00000000-0000-0000-0000-000000000000}"/>
          </ac:grpSpMkLst>
        </pc:gr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128" creationId="{00000000-0000-0000-0000-000000000000}"/>
          </ac:grpSpMkLst>
        </pc:grpChg>
        <pc:picChg chg="add del mod">
          <ac:chgData name="Alexander Graening" userId="c6019d98b9ab27ae" providerId="LiveId" clId="{72A18539-13E0-40BB-BA4A-4D3F20F29FCB}" dt="2021-07-12T22:02:52.998" v="1086" actId="478"/>
          <ac:picMkLst>
            <pc:docMk/>
            <pc:sldMk cId="0" sldId="413"/>
            <ac:picMk id="47106" creationId="{A5198C73-28B8-499F-95E8-3916905E5D61}"/>
          </ac:picMkLst>
        </pc:picChg>
        <pc:picChg chg="add del mod">
          <ac:chgData name="Alexander Graening" userId="c6019d98b9ab27ae" providerId="LiveId" clId="{72A18539-13E0-40BB-BA4A-4D3F20F29FCB}" dt="2021-07-12T22:05:18.887" v="1118" actId="478"/>
          <ac:picMkLst>
            <pc:docMk/>
            <pc:sldMk cId="0" sldId="413"/>
            <ac:picMk id="47108" creationId="{11F6E88F-3A5A-4DAB-AB3F-BB81627F586D}"/>
          </ac:picMkLst>
        </pc:picChg>
      </pc:sldChg>
      <pc:sldChg chg="addSp delSp modSp new mod">
        <pc:chgData name="Alexander Graening" userId="c6019d98b9ab27ae" providerId="LiveId" clId="{72A18539-13E0-40BB-BA4A-4D3F20F29FCB}" dt="2021-07-12T22:13:05.623" v="1445" actId="20577"/>
        <pc:sldMkLst>
          <pc:docMk/>
          <pc:sldMk cId="2477437572" sldId="414"/>
        </pc:sldMkLst>
        <pc:spChg chg="mod">
          <ac:chgData name="Alexander Graening" userId="c6019d98b9ab27ae" providerId="LiveId" clId="{72A18539-13E0-40BB-BA4A-4D3F20F29FCB}" dt="2021-07-12T21:08:06.104" v="248" actId="20577"/>
          <ac:spMkLst>
            <pc:docMk/>
            <pc:sldMk cId="2477437572" sldId="414"/>
            <ac:spMk id="2" creationId="{916D29EE-DBBF-4DB1-BF90-31BE7AE82935}"/>
          </ac:spMkLst>
        </pc:spChg>
        <pc:spChg chg="mod">
          <ac:chgData name="Alexander Graening" userId="c6019d98b9ab27ae" providerId="LiveId" clId="{72A18539-13E0-40BB-BA4A-4D3F20F29FCB}" dt="2021-07-12T22:13:05.623" v="1445" actId="20577"/>
          <ac:spMkLst>
            <pc:docMk/>
            <pc:sldMk cId="2477437572" sldId="414"/>
            <ac:spMk id="3" creationId="{DB27CE79-E7B6-4AC1-9088-250148E4C980}"/>
          </ac:spMkLst>
        </pc:spChg>
        <pc:spChg chg="add del mod">
          <ac:chgData name="Alexander Graening" userId="c6019d98b9ab27ae" providerId="LiveId" clId="{72A18539-13E0-40BB-BA4A-4D3F20F29FCB}" dt="2021-07-12T21:10:59.537" v="469" actId="478"/>
          <ac:spMkLst>
            <pc:docMk/>
            <pc:sldMk cId="2477437572" sldId="414"/>
            <ac:spMk id="4" creationId="{A13065D5-8E71-46D3-9616-0A66FC59EF5F}"/>
          </ac:spMkLst>
        </pc:spChg>
      </pc:sldChg>
      <pc:sldChg chg="modSp new mod">
        <pc:chgData name="Alexander Graening" userId="c6019d98b9ab27ae" providerId="LiveId" clId="{72A18539-13E0-40BB-BA4A-4D3F20F29FCB}" dt="2021-07-12T21:59:54.779" v="1080" actId="20577"/>
        <pc:sldMkLst>
          <pc:docMk/>
          <pc:sldMk cId="491481415" sldId="415"/>
        </pc:sldMkLst>
        <pc:spChg chg="mod">
          <ac:chgData name="Alexander Graening" userId="c6019d98b9ab27ae" providerId="LiveId" clId="{72A18539-13E0-40BB-BA4A-4D3F20F29FCB}" dt="2021-07-12T21:59:25.960" v="1052" actId="20577"/>
          <ac:spMkLst>
            <pc:docMk/>
            <pc:sldMk cId="491481415" sldId="415"/>
            <ac:spMk id="2" creationId="{F73C2D67-261E-4D1C-AF7A-2B0915DDE768}"/>
          </ac:spMkLst>
        </pc:spChg>
        <pc:spChg chg="mod">
          <ac:chgData name="Alexander Graening" userId="c6019d98b9ab27ae" providerId="LiveId" clId="{72A18539-13E0-40BB-BA4A-4D3F20F29FCB}" dt="2021-07-12T21:59:54.779" v="1080" actId="20577"/>
          <ac:spMkLst>
            <pc:docMk/>
            <pc:sldMk cId="491481415" sldId="415"/>
            <ac:spMk id="3" creationId="{9978B777-DA47-4A3E-AAA6-DE71C6FCFAE4}"/>
          </ac:spMkLst>
        </pc:spChg>
      </pc:sldChg>
    </pc:docChg>
  </pc:docChgLst>
  <pc:docChgLst>
    <pc:chgData name="Alexander Graening" userId="c6019d98b9ab27ae" providerId="LiveId" clId="{A3CFF945-7239-4DE0-A973-E603E636A003}"/>
    <pc:docChg chg="addSld delSld modSld delMainMaster">
      <pc:chgData name="Alexander Graening" userId="c6019d98b9ab27ae" providerId="LiveId" clId="{A3CFF945-7239-4DE0-A973-E603E636A003}" dt="2021-07-13T20:25:47.163" v="3" actId="207"/>
      <pc:docMkLst>
        <pc:docMk/>
      </pc:docMkLst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5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6"/>
        </pc:sldMkLst>
      </pc:sldChg>
      <pc:sldChg chg="modSp add del mod">
        <pc:chgData name="Alexander Graening" userId="c6019d98b9ab27ae" providerId="LiveId" clId="{A3CFF945-7239-4DE0-A973-E603E636A003}" dt="2021-07-13T20:25:47.163" v="3" actId="207"/>
        <pc:sldMkLst>
          <pc:docMk/>
          <pc:sldMk cId="0" sldId="327"/>
        </pc:sldMkLst>
        <pc:spChg chg="mod">
          <ac:chgData name="Alexander Graening" userId="c6019d98b9ab27ae" providerId="LiveId" clId="{A3CFF945-7239-4DE0-A973-E603E636A003}" dt="2021-07-13T20:25:47.163" v="3" actId="207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5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6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6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7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964668287" sldId="38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962780366" sldId="385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902493178" sldId="38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624161315" sldId="38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247066114" sldId="38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761016855" sldId="38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960981528" sldId="39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419101383" sldId="39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340423295" sldId="39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748099692" sldId="39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750667364" sldId="40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3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188425487" sldId="40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412383135" sldId="41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1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480719012" sldId="41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13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477437572" sldId="41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491481415" sldId="415"/>
        </pc:sldMkLst>
      </pc:sldChg>
      <pc:sldMasterChg chg="del delSldLayout">
        <pc:chgData name="Alexander Graening" userId="c6019d98b9ab27ae" providerId="LiveId" clId="{A3CFF945-7239-4DE0-A973-E603E636A003}" dt="2021-07-13T20:25:33.057" v="0" actId="47"/>
        <pc:sldMasterMkLst>
          <pc:docMk/>
          <pc:sldMasterMk cId="0" sldId="2147483648"/>
        </pc:sldMasterMkLst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Shape 2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93" name="Shape 2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Shape 2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96" name="Shape 22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Shape 2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1" name="Shape 2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Shape 2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73" name="Shape 21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Shape 2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7" name="Shape 2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Shape 2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55" name="Shape 2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Shape 2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Bubble sort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Insertion</a:t>
            </a:r>
          </a:p>
        </p:txBody>
      </p:sp>
      <p:sp>
        <p:nvSpPr>
          <p:cNvPr id="2306" name="Shape 2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Shape 2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0" name="Shape 2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Shape 2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0" name="Shape 2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2787650" y="107950"/>
            <a:ext cx="7429500" cy="1186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 rot="5400000">
            <a:off x="6073775" y="3394074"/>
            <a:ext cx="9753599" cy="2965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 rot="5400000">
            <a:off x="66675" y="504824"/>
            <a:ext cx="9753599" cy="8743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027112" y="6267450"/>
            <a:ext cx="11053761" cy="1936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027112" y="4133850"/>
            <a:ext cx="11053761" cy="21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5854700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2"/>
          </p:nvPr>
        </p:nvSpPr>
        <p:spPr>
          <a:xfrm>
            <a:off x="6578600" y="2324100"/>
            <a:ext cx="5854700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50875" y="390525"/>
            <a:ext cx="11703050" cy="162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50875" y="2182813"/>
            <a:ext cx="5745162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650875" y="3092450"/>
            <a:ext cx="5745162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3"/>
          </p:nvPr>
        </p:nvSpPr>
        <p:spPr>
          <a:xfrm>
            <a:off x="6605588" y="2182813"/>
            <a:ext cx="5748336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4"/>
          </p:nvPr>
        </p:nvSpPr>
        <p:spPr>
          <a:xfrm>
            <a:off x="6605588" y="3092450"/>
            <a:ext cx="5748336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650875" y="388937"/>
            <a:ext cx="4278312" cy="16525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5084762" y="388937"/>
            <a:ext cx="7269161" cy="8323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63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2"/>
          </p:nvPr>
        </p:nvSpPr>
        <p:spPr>
          <a:xfrm>
            <a:off x="650875" y="2041525"/>
            <a:ext cx="4278312" cy="6670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2549525" y="871537"/>
            <a:ext cx="7802563" cy="58515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23DemoPartitioning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leetcode.com/problems/sort-an-array/" TargetMode="External"/><Relationship Id="rId4" Type="http://schemas.openxmlformats.org/officeDocument/2006/relationships/hyperlink" Target="https://leetcode.com/problems/binary-search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Agenda for Module 2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812800" y="19050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1: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Introduction to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Data Structures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dirty="0">
                <a:sym typeface="Helvetica Neue" panose="020B0604020202020204"/>
              </a:rPr>
              <a:t>Part 2: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ym typeface="Helvetica Neue" panose="020B0604020202020204"/>
              </a:rPr>
              <a:t>Search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Time Complexity</a:t>
            </a:r>
            <a:endParaRPr lang="en-US" dirty="0">
              <a:sym typeface="Helvetica Neue" panose="020B0604020202020204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b="1" i="0" u="none" strike="noStrike" cap="none" dirty="0">
                <a:solidFill>
                  <a:srgbClr val="FF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</a:rPr>
              <a:t>Part </a:t>
            </a:r>
            <a:r>
              <a:rPr lang="en-US" b="1" dirty="0">
                <a:solidFill>
                  <a:srgbClr val="FF0000"/>
                </a:solidFill>
              </a:rPr>
              <a:t>3: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Sorting Algorithms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4:</a:t>
            </a:r>
            <a:endParaRPr lang="en-US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Graph Algorithms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Algorithmic Techniques</a:t>
            </a: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3" name="Shape 2183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84" name="Shape 218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6" name="Shape 2186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87" name="Shape 218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 Sort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BEFEC-B84B-44D9-946D-AB8370AD61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5AC8A6-B401-43C7-A58B-D76AF40FA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004800" cy="990181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3" name="Shape 2183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84" name="Shape 218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6" name="Shape 2186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87" name="Shape 218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 Sort P</a:t>
            </a:r>
            <a:r>
              <a:rPr lang="en-US" altLang="zh-CN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artitioning Demo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3E2344-F1D1-4C47-9AC9-DDED536C3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2324099"/>
            <a:ext cx="11709399" cy="4349747"/>
          </a:xfrm>
        </p:spPr>
        <p:txBody>
          <a:bodyPr/>
          <a:lstStyle/>
          <a:p>
            <a:r>
              <a:rPr lang="en-US" altLang="zh-CN">
                <a:hlinkClick r:id="rId4" action="ppaction://hlinkfile"/>
              </a:rPr>
              <a:t>23DemoPartitioning.pdf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885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5" name="Shape 219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7" name="Shape 2197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98" name="Shape 219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Quicksort</a:t>
            </a:r>
          </a:p>
        </p:txBody>
      </p:sp>
      <p:pic>
        <p:nvPicPr>
          <p:cNvPr id="2199" name="Shape 219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54000" y="3581400"/>
            <a:ext cx="5675586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0" name="Shape 2200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281194" y="3200400"/>
            <a:ext cx="6622004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117B9-AB23-43EB-BE7A-92855DA46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D46723-929A-4C0A-9F79-8CC679CC50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F71032-79F2-4786-A256-D55D4F54E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91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93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8" name="Shape 229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1" name="Shape 230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Merge Sort</a:t>
            </a:r>
          </a:p>
        </p:txBody>
      </p:sp>
      <p:sp>
        <p:nvSpPr>
          <p:cNvPr id="2302" name="Shape 2302"/>
          <p:cNvSpPr txBox="1">
            <a:spLocks noGrp="1"/>
          </p:cNvSpPr>
          <p:nvPr>
            <p:ph type="body" idx="1"/>
          </p:nvPr>
        </p:nvSpPr>
        <p:spPr>
          <a:xfrm>
            <a:off x="742951" y="6457950"/>
            <a:ext cx="11861799" cy="38099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Divide and conquer algorithm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Recursive algorithm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the list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Apply merge sort to the smaller list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After the smaller lists are collected: MERGE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(Note that each of the </a:t>
            </a:r>
            <a:r>
              <a:rPr lang="en-US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sublists</a:t>
            </a:r>
            <a:r>
              <a:rPr lang="en-US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is already sorted)</a:t>
            </a: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303" name="Shape 2303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3752850" y="431803"/>
            <a:ext cx="8870949" cy="6026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06" name="Shape 220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Bubble sort and comparison to Python sorting algorithm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indent="-457200"/>
            <a:r>
              <a:rPr lang="en-US"/>
              <a:t>Binary Search:</a:t>
            </a:r>
          </a:p>
          <a:p>
            <a:pPr marL="457200" lvl="3" indent="0">
              <a:buNone/>
            </a:pPr>
            <a:r>
              <a:rPr lang="en-US" altLang="zh-CN">
                <a:sym typeface="+mn-ea"/>
                <a:hlinkClick r:id="rId4"/>
              </a:rPr>
              <a:t>https://leetcode.com/problems/binary-search/</a:t>
            </a:r>
            <a:endParaRPr lang="en-US" altLang="zh-CN"/>
          </a:p>
          <a:p>
            <a:pPr marL="914400" lvl="1" indent="-457200"/>
            <a:endParaRPr lang="en-US"/>
          </a:p>
          <a:p>
            <a:pPr marL="457200" indent="-457200"/>
            <a:r>
              <a:rPr lang="en-US"/>
              <a:t>B</a:t>
            </a:r>
            <a:r>
              <a:rPr lang="en-US" altLang="zh-CN"/>
              <a:t>ubble</a:t>
            </a:r>
            <a:r>
              <a:rPr lang="en-US"/>
              <a:t> Sort:</a:t>
            </a:r>
          </a:p>
          <a:p>
            <a:pPr marL="457200" indent="-457200"/>
            <a:endParaRPr lang="en-US"/>
          </a:p>
          <a:p>
            <a:pPr marL="457200" indent="-457200"/>
            <a:endParaRPr lang="en-US"/>
          </a:p>
          <a:p>
            <a:pPr marL="457200" indent="-457200"/>
            <a:r>
              <a:rPr lang="en-US"/>
              <a:t>Optional: Merge Sort</a:t>
            </a:r>
          </a:p>
          <a:p>
            <a:pPr marL="457200" lvl="1" indent="0">
              <a:buNone/>
            </a:pPr>
            <a:r>
              <a:rPr lang="en-US" altLang="zh-CN">
                <a:hlinkClick r:id="rId5"/>
              </a:rPr>
              <a:t>https://leetcode.com/problems/sort-an-array/</a:t>
            </a:r>
            <a:endParaRPr lang="en-US" altLang="zh-CN"/>
          </a:p>
          <a:p>
            <a:pPr marL="800100" lvl="1" indent="-457200"/>
            <a:endParaRPr lang="en-US" altLang="zh-C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Time for some exercise and discission.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Shape 214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Algorithms</a:t>
            </a:r>
          </a:p>
        </p:txBody>
      </p:sp>
      <p:sp>
        <p:nvSpPr>
          <p:cNvPr id="2144" name="Shape 2144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 is an algorithm that puts elements of a list in a certain order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is a fundamental operation in computer science and algorithms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Many algorithms use it as an intermediate step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There are several sorting algorithms, differing in their efficiency.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112000" y="2419349"/>
            <a:ext cx="4381500" cy="661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Shape 2175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76" name="Shape 2176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177" name="Shape 217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372419" y="2324100"/>
            <a:ext cx="10525759" cy="213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Shape 21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Insertion Sort</a:t>
            </a:r>
          </a:p>
        </p:txBody>
      </p:sp>
      <p:sp>
        <p:nvSpPr>
          <p:cNvPr id="2150" name="Shape 2150"/>
          <p:cNvSpPr txBox="1">
            <a:spLocks noGrp="1"/>
          </p:cNvSpPr>
          <p:nvPr>
            <p:ph type="body" idx="1"/>
          </p:nvPr>
        </p:nvSpPr>
        <p:spPr>
          <a:xfrm>
            <a:off x="571500" y="3548214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Start with empty left hand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Pick one card at a time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 it into the correct position in left hand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To find correct position, compare it with </a:t>
            </a:r>
            <a:b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</a:b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each of the cards already in hand</a:t>
            </a:r>
          </a:p>
        </p:txBody>
      </p:sp>
      <p:pic>
        <p:nvPicPr>
          <p:cNvPr id="2151" name="Shape 215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745485" y="2671914"/>
            <a:ext cx="4167114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InsertionSort">
            <a:hlinkClick r:id="" action="ppaction://media"/>
            <a:extLst>
              <a:ext uri="{FF2B5EF4-FFF2-40B4-BE49-F238E27FC236}">
                <a16:creationId xmlns:a16="http://schemas.microsoft.com/office/drawing/2014/main" id="{0B170581-8E51-4BF2-B591-554B933AE7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Shape 215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Insertion Sort</a:t>
            </a:r>
          </a:p>
        </p:txBody>
      </p:sp>
      <p:sp>
        <p:nvSpPr>
          <p:cNvPr id="2158" name="Shape 2158"/>
          <p:cNvSpPr txBox="1">
            <a:spLocks noGrp="1"/>
          </p:cNvSpPr>
          <p:nvPr>
            <p:ph type="body" idx="1"/>
          </p:nvPr>
        </p:nvSpPr>
        <p:spPr>
          <a:xfrm>
            <a:off x="571500" y="1847849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159" name="Shape 215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35000" y="2362200"/>
            <a:ext cx="11484563" cy="320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9" name="Shape 230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2" name="Shape 231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zh-CN">
                <a:sym typeface="+mn-ea"/>
              </a:rPr>
              <a:t>Selection Sort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3074" name="Picture 2" descr="PHP: Sort a list of elements using Selection sort - w3resource">
            <a:extLst>
              <a:ext uri="{FF2B5EF4-FFF2-40B4-BE49-F238E27FC236}">
                <a16:creationId xmlns:a16="http://schemas.microsoft.com/office/drawing/2014/main" id="{C40EED85-18A2-49CD-BA6A-DEA282069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199" y="1868487"/>
            <a:ext cx="5753100" cy="70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D1EC900-F2CD-4540-B485-B804F6028EA6}"/>
              </a:ext>
            </a:extLst>
          </p:cNvPr>
          <p:cNvSpPr txBox="1"/>
          <p:nvPr/>
        </p:nvSpPr>
        <p:spPr>
          <a:xfrm>
            <a:off x="571500" y="2310140"/>
            <a:ext cx="57531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 iteration </a:t>
            </a: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, find index of the smallest entry in unsorted part of the list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 a[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] and a[min]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zh-CN" altLang="en-US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← 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+ 1</a:t>
            </a:r>
            <a:endParaRPr lang="en-US" altLang="zh-CN"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SelectionSort">
            <a:hlinkClick r:id="" action="ppaction://media"/>
            <a:extLst>
              <a:ext uri="{FF2B5EF4-FFF2-40B4-BE49-F238E27FC236}">
                <a16:creationId xmlns:a16="http://schemas.microsoft.com/office/drawing/2014/main" id="{CC802E4E-5A13-42F4-A71F-06DF76473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717" y="383787"/>
            <a:ext cx="11981366" cy="89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1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 &amp; 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FBFBF"/>
      </a:accent1>
      <a:accent2>
        <a:srgbClr val="333399"/>
      </a:accent2>
      <a:accent3>
        <a:srgbClr val="FFFFFF"/>
      </a:accent3>
      <a:accent4>
        <a:srgbClr val="000000"/>
      </a:accent4>
      <a:accent5>
        <a:srgbClr val="DCDCDC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0B997E3340D46838CA9BDCD9A2B72" ma:contentTypeVersion="7" ma:contentTypeDescription="Create a new document." ma:contentTypeScope="" ma:versionID="7386db11a4ef90367d8748ccadccca2b">
  <xsd:schema xmlns:xsd="http://www.w3.org/2001/XMLSchema" xmlns:xs="http://www.w3.org/2001/XMLSchema" xmlns:p="http://schemas.microsoft.com/office/2006/metadata/properties" xmlns:ns3="bbb4d991-8a97-4ff2-a445-f0bf07c1f7e3" xmlns:ns4="4cf843fb-ba1f-41b8-b9cd-cfa700a0fc80" targetNamespace="http://schemas.microsoft.com/office/2006/metadata/properties" ma:root="true" ma:fieldsID="e3c020fd6a28ffaf74d96f80d5e5fe6f" ns3:_="" ns4:_="">
    <xsd:import namespace="bbb4d991-8a97-4ff2-a445-f0bf07c1f7e3"/>
    <xsd:import namespace="4cf843fb-ba1f-41b8-b9cd-cfa700a0fc8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b4d991-8a97-4ff2-a445-f0bf07c1f7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f843fb-ba1f-41b8-b9cd-cfa700a0fc8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43EBDEA-A83D-446D-8083-1F49D8029541}">
  <ds:schemaRefs>
    <ds:schemaRef ds:uri="4cf843fb-ba1f-41b8-b9cd-cfa700a0fc80"/>
    <ds:schemaRef ds:uri="bbb4d991-8a97-4ff2-a445-f0bf07c1f7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1961F56-DD36-4C6A-9A10-431DCEA9B6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258159-E491-4FF0-BEDB-95FF7A3EED2C}">
  <ds:schemaRefs>
    <ds:schemaRef ds:uri="4cf843fb-ba1f-41b8-b9cd-cfa700a0fc80"/>
    <ds:schemaRef ds:uri="bbb4d991-8a97-4ff2-a445-f0bf07c1f7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</Words>
  <Application>Microsoft Office PowerPoint</Application>
  <PresentationFormat>Custom</PresentationFormat>
  <Paragraphs>56</Paragraphs>
  <Slides>16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Helvetica Neue</vt:lpstr>
      <vt:lpstr>Title &amp; Bullets</vt:lpstr>
      <vt:lpstr>Agenda for Module 2</vt:lpstr>
      <vt:lpstr>Sorting Algorithms</vt:lpstr>
      <vt:lpstr>Bubble Sort</vt:lpstr>
      <vt:lpstr>Bubble Sort</vt:lpstr>
      <vt:lpstr>Insertion Sort</vt:lpstr>
      <vt:lpstr>PowerPoint Presentation</vt:lpstr>
      <vt:lpstr>Insertion Sort</vt:lpstr>
      <vt:lpstr>Selection Sort</vt:lpstr>
      <vt:lpstr>PowerPoint Presentation</vt:lpstr>
      <vt:lpstr>Quick Sort</vt:lpstr>
      <vt:lpstr>Quick Sort Partitioning Demo</vt:lpstr>
      <vt:lpstr>Quicksort</vt:lpstr>
      <vt:lpstr>PowerPoint Presentation</vt:lpstr>
      <vt:lpstr>Merge Sort</vt:lpstr>
      <vt:lpstr>Exercise: Bubble sort and comparison to Python sorting algorithm</vt:lpstr>
      <vt:lpstr>Time for some exercise and discission.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</dc:title>
  <dc:creator/>
  <cp:lastModifiedBy>Alexander Graening</cp:lastModifiedBy>
  <cp:revision>157</cp:revision>
  <dcterms:created xsi:type="dcterms:W3CDTF">2020-07-11T19:07:00Z</dcterms:created>
  <dcterms:modified xsi:type="dcterms:W3CDTF">2021-07-13T20:26:03Z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  <property fmtid="{D5CDD505-2E9C-101B-9397-08002B2CF9AE}" pid="3" name="ContentTypeId">
    <vt:lpwstr>0x010100FB60B997E3340D46838CA9BDCD9A2B72</vt:lpwstr>
  </property>
</Properties>
</file>

<file path=docProps/thumbnail.jpeg>
</file>